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9" r:id="rId2"/>
  </p:sldIdLst>
  <p:sldSz cx="9144000" cy="6858000" type="screen4x3"/>
  <p:notesSz cx="9144000" cy="6858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82" autoAdjust="0"/>
  </p:normalViewPr>
  <p:slideViewPr>
    <p:cSldViewPr>
      <p:cViewPr>
        <p:scale>
          <a:sx n="75" d="100"/>
          <a:sy n="75" d="100"/>
        </p:scale>
        <p:origin x="-2760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888" y="-9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noProof="0" smtClean="0"/>
              <a:t>Click to edit Master text styles</a:t>
            </a:r>
          </a:p>
          <a:p>
            <a:pPr lvl="1"/>
            <a:r>
              <a:rPr lang="lt-LT" noProof="0" smtClean="0"/>
              <a:t>Second level</a:t>
            </a:r>
          </a:p>
          <a:p>
            <a:pPr lvl="2"/>
            <a:r>
              <a:rPr lang="lt-LT" noProof="0" smtClean="0"/>
              <a:t>Third level</a:t>
            </a:r>
          </a:p>
          <a:p>
            <a:pPr lvl="3"/>
            <a:r>
              <a:rPr lang="lt-LT" noProof="0" smtClean="0"/>
              <a:t>Fourth level</a:t>
            </a:r>
          </a:p>
          <a:p>
            <a:pPr lvl="4"/>
            <a:r>
              <a:rPr lang="lt-LT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CF19C94C-A44F-4782-947A-C20A7401422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37112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DD7EC-95C4-4826-9D03-A92575C388DF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07CEB-2B1C-42BE-86D1-867A2574038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27F00-E752-45D4-A7A8-6E8A859361D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00043-15AD-454B-BD8A-B25BFC2567BB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E7EF7-5D9A-4F0F-AB48-4E83FFA0841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AAA9C-0B21-4F80-B31A-02F0A7BD12AC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6B00A-F059-45B7-A90D-5B708771BAC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9D3EA-E00C-4D37-8E08-43CB391E8AC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33AB-E0F9-47AA-86B5-7DBCA64887D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721FA-5A1F-493C-A4EC-B098FAF9CA26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36E65-C790-4DEB-A46D-E086AFD8ACC0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>
                <a:gamma/>
                <a:shade val="46275"/>
                <a:invGamma/>
              </a:schemeClr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BCC21F32-B49F-439B-92AE-A09B9835338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vzum.rokiskis.lm.l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lt-LT" sz="3600" dirty="0" err="1" smtClean="0">
                <a:solidFill>
                  <a:schemeClr val="bg1"/>
                </a:solidFill>
                <a:latin typeface="Times New Roman" pitchFamily="18" charset="0"/>
              </a:rPr>
              <a:t>Education</a:t>
            </a:r>
            <a:endParaRPr lang="lt-LT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721"/>
            <a:ext cx="8507412" cy="5949280"/>
          </a:xfrm>
        </p:spPr>
        <p:txBody>
          <a:bodyPr/>
          <a:lstStyle/>
          <a:p>
            <a:r>
              <a:rPr lang="en-US" sz="1800" dirty="0" smtClean="0">
                <a:solidFill>
                  <a:schemeClr val="bg1"/>
                </a:solidFill>
              </a:rPr>
              <a:t>There are the following education institutions in </a:t>
            </a:r>
            <a:r>
              <a:rPr lang="en-US" sz="1800" dirty="0" err="1" smtClean="0">
                <a:solidFill>
                  <a:schemeClr val="bg1"/>
                </a:solidFill>
              </a:rPr>
              <a:t>Rokiskis</a:t>
            </a:r>
            <a:r>
              <a:rPr lang="en-US" sz="1800" dirty="0" smtClean="0">
                <a:solidFill>
                  <a:schemeClr val="bg1"/>
                </a:solidFill>
              </a:rPr>
              <a:t> region: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5 kindergartens, 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2 kindergartens-schools, </a:t>
            </a:r>
            <a:endParaRPr lang="lt-LT" sz="1800" dirty="0" smtClean="0">
              <a:solidFill>
                <a:schemeClr val="bg1"/>
              </a:solidFill>
            </a:endParaRPr>
          </a:p>
          <a:p>
            <a:r>
              <a:rPr lang="en-US" sz="1800" dirty="0" smtClean="0">
                <a:solidFill>
                  <a:schemeClr val="bg1"/>
                </a:solidFill>
              </a:rPr>
              <a:t>1</a:t>
            </a:r>
            <a:r>
              <a:rPr lang="lt-LT" sz="1800" dirty="0" smtClean="0">
                <a:solidFill>
                  <a:schemeClr val="bg1"/>
                </a:solidFill>
              </a:rPr>
              <a:t> </a:t>
            </a:r>
            <a:r>
              <a:rPr lang="lt-LT" sz="1800" dirty="0" err="1" smtClean="0">
                <a:solidFill>
                  <a:schemeClr val="bg1"/>
                </a:solidFill>
              </a:rPr>
              <a:t>universal</a:t>
            </a:r>
            <a:r>
              <a:rPr lang="lt-LT" sz="1800" dirty="0" smtClean="0">
                <a:solidFill>
                  <a:schemeClr val="bg1"/>
                </a:solidFill>
              </a:rPr>
              <a:t> </a:t>
            </a:r>
            <a:r>
              <a:rPr lang="lt-LT" sz="1800" dirty="0" err="1" smtClean="0">
                <a:solidFill>
                  <a:schemeClr val="bg1"/>
                </a:solidFill>
              </a:rPr>
              <a:t>multifunction</a:t>
            </a:r>
            <a:r>
              <a:rPr lang="lt-LT" sz="1800" dirty="0" smtClean="0">
                <a:solidFill>
                  <a:schemeClr val="bg1"/>
                </a:solidFill>
              </a:rPr>
              <a:t> </a:t>
            </a:r>
            <a:r>
              <a:rPr lang="lt-LT" sz="1800" dirty="0" err="1" smtClean="0">
                <a:solidFill>
                  <a:schemeClr val="bg1"/>
                </a:solidFill>
              </a:rPr>
              <a:t>center</a:t>
            </a:r>
            <a:r>
              <a:rPr lang="lt-LT" sz="1800" dirty="0" smtClean="0">
                <a:solidFill>
                  <a:schemeClr val="bg1"/>
                </a:solidFill>
              </a:rPr>
              <a:t>,</a:t>
            </a:r>
            <a:endParaRPr lang="en-US" sz="1800" dirty="0" smtClean="0">
              <a:solidFill>
                <a:schemeClr val="bg1"/>
              </a:solidFill>
            </a:endParaRPr>
          </a:p>
          <a:p>
            <a:r>
              <a:rPr lang="en-US" sz="1800" dirty="0" smtClean="0">
                <a:solidFill>
                  <a:schemeClr val="bg1"/>
                </a:solidFill>
              </a:rPr>
              <a:t>1 school-multifunction center,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1 general school,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1 special school,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2 pre-gymnasiums,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5 gymnasiums, 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1 adult education center</a:t>
            </a:r>
            <a:endParaRPr lang="lt-LT" sz="1800" dirty="0" smtClean="0">
              <a:solidFill>
                <a:schemeClr val="bg1"/>
              </a:solidFill>
            </a:endParaRPr>
          </a:p>
          <a:p>
            <a:r>
              <a:rPr lang="lt-LT" sz="1800" dirty="0">
                <a:solidFill>
                  <a:schemeClr val="bg1"/>
                </a:solidFill>
              </a:rPr>
              <a:t>2</a:t>
            </a:r>
            <a:r>
              <a:rPr lang="lt-LT" sz="1800" smtClean="0">
                <a:solidFill>
                  <a:schemeClr val="bg1"/>
                </a:solidFill>
              </a:rPr>
              <a:t> </a:t>
            </a:r>
            <a:r>
              <a:rPr lang="lt-LT" sz="1800" dirty="0" err="1" smtClean="0">
                <a:solidFill>
                  <a:schemeClr val="bg1"/>
                </a:solidFill>
              </a:rPr>
              <a:t>school</a:t>
            </a:r>
            <a:r>
              <a:rPr lang="lt-LT" sz="1800" dirty="0" smtClean="0">
                <a:solidFill>
                  <a:schemeClr val="bg1"/>
                </a:solidFill>
              </a:rPr>
              <a:t> </a:t>
            </a:r>
            <a:r>
              <a:rPr lang="lt-LT" sz="1800" dirty="0" err="1" smtClean="0">
                <a:solidFill>
                  <a:schemeClr val="bg1"/>
                </a:solidFill>
              </a:rPr>
              <a:t>branches</a:t>
            </a:r>
            <a:r>
              <a:rPr lang="lt-LT" sz="1800" dirty="0" smtClean="0">
                <a:solidFill>
                  <a:schemeClr val="bg1"/>
                </a:solidFill>
              </a:rPr>
              <a:t> (</a:t>
            </a:r>
            <a:r>
              <a:rPr lang="lt-LT" sz="1800" dirty="0" err="1" smtClean="0">
                <a:solidFill>
                  <a:schemeClr val="bg1"/>
                </a:solidFill>
              </a:rPr>
              <a:t>preschool</a:t>
            </a:r>
            <a:r>
              <a:rPr lang="lt-LT" sz="1800" dirty="0" smtClean="0">
                <a:solidFill>
                  <a:schemeClr val="bg1"/>
                </a:solidFill>
              </a:rPr>
              <a:t>/</a:t>
            </a:r>
            <a:r>
              <a:rPr lang="lt-LT" sz="1800" dirty="0" err="1" smtClean="0">
                <a:solidFill>
                  <a:schemeClr val="bg1"/>
                </a:solidFill>
              </a:rPr>
              <a:t>primary</a:t>
            </a:r>
            <a:r>
              <a:rPr lang="lt-LT" sz="1800" dirty="0" smtClean="0">
                <a:solidFill>
                  <a:schemeClr val="bg1"/>
                </a:solidFill>
              </a:rPr>
              <a:t>)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lt-LT" sz="1800" dirty="0" smtClean="0">
                <a:solidFill>
                  <a:schemeClr val="bg1"/>
                </a:solidFill>
                <a:latin typeface="Times New Roman" pitchFamily="18" charset="0"/>
              </a:rPr>
              <a:t> 4 </a:t>
            </a:r>
            <a:r>
              <a:rPr lang="lt-LT" sz="1800" dirty="0" err="1" smtClean="0">
                <a:solidFill>
                  <a:schemeClr val="bg1"/>
                </a:solidFill>
                <a:latin typeface="Times New Roman" pitchFamily="18" charset="0"/>
              </a:rPr>
              <a:t>non-formal</a:t>
            </a:r>
            <a:r>
              <a:rPr lang="lt-LT" sz="1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bg1"/>
                </a:solidFill>
                <a:latin typeface="Times New Roman" pitchFamily="18" charset="0"/>
              </a:rPr>
              <a:t>education</a:t>
            </a:r>
            <a:r>
              <a:rPr lang="lt-LT" sz="18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lt-LT" sz="1800" dirty="0" err="1" smtClean="0">
                <a:solidFill>
                  <a:schemeClr val="bg1"/>
                </a:solidFill>
                <a:latin typeface="Times New Roman" pitchFamily="18" charset="0"/>
              </a:rPr>
              <a:t>schools</a:t>
            </a:r>
            <a:r>
              <a:rPr lang="lt-LT" sz="1800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1800" dirty="0" smtClean="0">
                <a:solidFill>
                  <a:schemeClr val="bg1"/>
                </a:solidFill>
              </a:rPr>
              <a:t> In </a:t>
            </a:r>
            <a:r>
              <a:rPr lang="en-US" sz="1800" dirty="0" err="1" smtClean="0">
                <a:solidFill>
                  <a:schemeClr val="bg1"/>
                </a:solidFill>
              </a:rPr>
              <a:t>Kavoliškis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Rokiškis</a:t>
            </a:r>
            <a:r>
              <a:rPr lang="en-US" sz="1800" dirty="0" smtClean="0">
                <a:solidFill>
                  <a:schemeClr val="bg1"/>
                </a:solidFill>
              </a:rPr>
              <a:t> region there is Vocational and Education training school. The main activity of the School is vocational education and training of young people,  the students have a possibility to get secondary school education and gain a profession such as secretary, computer designing, bricklayer, builder, car mechanic, installer of electric equipment, seamstress/tailor, fitter, agricultural worker</a:t>
            </a:r>
            <a:r>
              <a:rPr lang="lt-LT" sz="1800" dirty="0" smtClean="0">
                <a:solidFill>
                  <a:schemeClr val="bg1"/>
                </a:solidFill>
              </a:rPr>
              <a:t>, </a:t>
            </a:r>
            <a:r>
              <a:rPr lang="lt-LT" sz="1800" dirty="0" err="1" smtClean="0">
                <a:solidFill>
                  <a:schemeClr val="bg1"/>
                </a:solidFill>
              </a:rPr>
              <a:t>assistant</a:t>
            </a:r>
            <a:r>
              <a:rPr lang="lt-LT" sz="1800" dirty="0" smtClean="0">
                <a:solidFill>
                  <a:schemeClr val="bg1"/>
                </a:solidFill>
              </a:rPr>
              <a:t> </a:t>
            </a:r>
            <a:r>
              <a:rPr lang="lt-LT" sz="1800" dirty="0" err="1" smtClean="0">
                <a:solidFill>
                  <a:schemeClr val="bg1"/>
                </a:solidFill>
              </a:rPr>
              <a:t>of</a:t>
            </a:r>
            <a:r>
              <a:rPr lang="lt-LT" sz="1800" dirty="0" smtClean="0">
                <a:solidFill>
                  <a:schemeClr val="bg1"/>
                </a:solidFill>
              </a:rPr>
              <a:t> </a:t>
            </a:r>
            <a:r>
              <a:rPr lang="lt-LT" sz="1800" dirty="0" err="1" smtClean="0">
                <a:solidFill>
                  <a:schemeClr val="bg1"/>
                </a:solidFill>
              </a:rPr>
              <a:t>social</a:t>
            </a:r>
            <a:r>
              <a:rPr lang="lt-LT" sz="1800" dirty="0" smtClean="0">
                <a:solidFill>
                  <a:schemeClr val="bg1"/>
                </a:solidFill>
              </a:rPr>
              <a:t> </a:t>
            </a:r>
            <a:r>
              <a:rPr lang="lt-LT" sz="1800" dirty="0" err="1" smtClean="0">
                <a:solidFill>
                  <a:schemeClr val="bg1"/>
                </a:solidFill>
              </a:rPr>
              <a:t>worker</a:t>
            </a:r>
            <a:r>
              <a:rPr lang="lt-LT" sz="1800" dirty="0" smtClean="0">
                <a:solidFill>
                  <a:schemeClr val="bg1"/>
                </a:solidFill>
              </a:rPr>
              <a:t>. </a:t>
            </a:r>
            <a:r>
              <a:rPr lang="lt-LT" sz="1800" dirty="0" err="1" smtClean="0">
                <a:solidFill>
                  <a:schemeClr val="bg1"/>
                </a:solidFill>
              </a:rPr>
              <a:t>For</a:t>
            </a:r>
            <a:r>
              <a:rPr lang="lt-LT" sz="1800" dirty="0" smtClean="0">
                <a:solidFill>
                  <a:schemeClr val="bg1"/>
                </a:solidFill>
              </a:rPr>
              <a:t> </a:t>
            </a:r>
            <a:r>
              <a:rPr lang="lt-LT" sz="1800" dirty="0" err="1" smtClean="0">
                <a:solidFill>
                  <a:schemeClr val="bg1"/>
                </a:solidFill>
              </a:rPr>
              <a:t>more</a:t>
            </a:r>
            <a:r>
              <a:rPr lang="lt-LT" sz="1800" dirty="0" smtClean="0">
                <a:solidFill>
                  <a:schemeClr val="bg1"/>
                </a:solidFill>
              </a:rPr>
              <a:t> </a:t>
            </a:r>
            <a:r>
              <a:rPr lang="lt-LT" sz="1800" dirty="0" err="1" smtClean="0">
                <a:solidFill>
                  <a:schemeClr val="bg1"/>
                </a:solidFill>
              </a:rPr>
              <a:t>detailed</a:t>
            </a:r>
            <a:r>
              <a:rPr lang="lt-LT" sz="1800" dirty="0" smtClean="0">
                <a:solidFill>
                  <a:schemeClr val="bg1"/>
                </a:solidFill>
              </a:rPr>
              <a:t> </a:t>
            </a:r>
            <a:r>
              <a:rPr lang="lt-LT" sz="1800" dirty="0" err="1" smtClean="0">
                <a:solidFill>
                  <a:schemeClr val="bg1"/>
                </a:solidFill>
              </a:rPr>
              <a:t>information</a:t>
            </a:r>
            <a:r>
              <a:rPr lang="lt-LT" sz="1800" dirty="0" smtClean="0">
                <a:solidFill>
                  <a:schemeClr val="bg1"/>
                </a:solidFill>
              </a:rPr>
              <a:t> </a:t>
            </a:r>
            <a:r>
              <a:rPr lang="lt-LT" sz="1800" dirty="0" err="1" smtClean="0">
                <a:solidFill>
                  <a:schemeClr val="bg1"/>
                </a:solidFill>
              </a:rPr>
              <a:t>please</a:t>
            </a:r>
            <a:r>
              <a:rPr lang="lt-LT" sz="1800" dirty="0" smtClean="0">
                <a:solidFill>
                  <a:schemeClr val="bg1"/>
                </a:solidFill>
              </a:rPr>
              <a:t> </a:t>
            </a:r>
            <a:r>
              <a:rPr lang="lt-LT" sz="1800" dirty="0" err="1" smtClean="0">
                <a:solidFill>
                  <a:schemeClr val="bg1"/>
                </a:solidFill>
              </a:rPr>
              <a:t>click</a:t>
            </a:r>
            <a:r>
              <a:rPr lang="lt-LT" sz="1800" dirty="0">
                <a:solidFill>
                  <a:schemeClr val="bg1"/>
                </a:solidFill>
              </a:rPr>
              <a:t>: </a:t>
            </a:r>
            <a:r>
              <a:rPr lang="lt-LT" sz="1800" dirty="0">
                <a:solidFill>
                  <a:schemeClr val="bg1"/>
                </a:solidFill>
                <a:hlinkClick r:id="rId2"/>
              </a:rPr>
              <a:t>https://www.tvzum.rokiskis.lm.lt</a:t>
            </a:r>
            <a:r>
              <a:rPr lang="lt-LT" sz="1800" dirty="0" smtClean="0">
                <a:solidFill>
                  <a:schemeClr val="bg1"/>
                </a:solidFill>
                <a:hlinkClick r:id="rId2"/>
              </a:rPr>
              <a:t>/</a:t>
            </a:r>
            <a:endParaRPr lang="lt-LT" sz="1800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US" sz="1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2657</TotalTime>
  <Words>12</Words>
  <Application>Microsoft Office PowerPoint</Application>
  <PresentationFormat>Demonstracija ekrane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2" baseType="lpstr">
      <vt:lpstr>Default Design</vt:lpstr>
      <vt:lpstr>Education</vt:lpstr>
    </vt:vector>
  </TitlesOfParts>
  <Company>Rokiskio rajono savivaldybe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Ghost</dc:creator>
  <cp:lastModifiedBy>Vilma Meciukoniene</cp:lastModifiedBy>
  <cp:revision>141</cp:revision>
  <dcterms:created xsi:type="dcterms:W3CDTF">2005-04-29T11:00:01Z</dcterms:created>
  <dcterms:modified xsi:type="dcterms:W3CDTF">2020-02-06T11:38:37Z</dcterms:modified>
</cp:coreProperties>
</file>