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7112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vzum.rokiskis.lm.l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</a:rPr>
              <a:t>Education</a:t>
            </a:r>
            <a:endParaRPr lang="lt-LT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721"/>
            <a:ext cx="8507412" cy="5949280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</a:rPr>
              <a:t>There are the following education institutions in </a:t>
            </a:r>
            <a:r>
              <a:rPr lang="en-US" sz="1800" dirty="0" err="1" smtClean="0">
                <a:solidFill>
                  <a:schemeClr val="bg1"/>
                </a:solidFill>
              </a:rPr>
              <a:t>Rokiskis</a:t>
            </a:r>
            <a:r>
              <a:rPr lang="en-US" sz="1800" dirty="0" smtClean="0">
                <a:solidFill>
                  <a:schemeClr val="bg1"/>
                </a:solidFill>
              </a:rPr>
              <a:t> region: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5 kindergartens,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2 kindergartens-schools, </a:t>
            </a:r>
            <a:endParaRPr lang="lt-LT" sz="1800" dirty="0" smtClean="0">
              <a:solidFill>
                <a:schemeClr val="bg1"/>
              </a:solidFill>
            </a:endParaRPr>
          </a:p>
          <a:p>
            <a:r>
              <a:rPr lang="en-US" sz="1800" dirty="0" smtClean="0">
                <a:solidFill>
                  <a:schemeClr val="bg1"/>
                </a:solidFill>
              </a:rPr>
              <a:t>1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universal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multifunction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center</a:t>
            </a:r>
            <a:r>
              <a:rPr lang="lt-LT" sz="1800" dirty="0" smtClean="0">
                <a:solidFill>
                  <a:schemeClr val="bg1"/>
                </a:solidFill>
              </a:rPr>
              <a:t>,</a:t>
            </a:r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smtClean="0">
                <a:solidFill>
                  <a:schemeClr val="bg1"/>
                </a:solidFill>
              </a:rPr>
              <a:t>1 school-multifunction center,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1 general school,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1 special school,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2 pre-gymnasiums,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5 gymnasiums,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1 adult education center</a:t>
            </a:r>
            <a:endParaRPr lang="lt-LT" sz="1800" dirty="0" smtClean="0">
              <a:solidFill>
                <a:schemeClr val="bg1"/>
              </a:solidFill>
            </a:endParaRPr>
          </a:p>
          <a:p>
            <a:r>
              <a:rPr lang="lt-LT" sz="1800" dirty="0">
                <a:solidFill>
                  <a:schemeClr val="bg1"/>
                </a:solidFill>
              </a:rPr>
              <a:t>2</a:t>
            </a:r>
            <a:r>
              <a:rPr lang="lt-LT" sz="180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school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branches</a:t>
            </a:r>
            <a:r>
              <a:rPr lang="lt-LT" sz="1800" dirty="0" smtClean="0">
                <a:solidFill>
                  <a:schemeClr val="bg1"/>
                </a:solidFill>
              </a:rPr>
              <a:t> (</a:t>
            </a:r>
            <a:r>
              <a:rPr lang="lt-LT" sz="1800" dirty="0" err="1" smtClean="0">
                <a:solidFill>
                  <a:schemeClr val="bg1"/>
                </a:solidFill>
              </a:rPr>
              <a:t>preschool</a:t>
            </a:r>
            <a:r>
              <a:rPr lang="lt-LT" sz="1800" dirty="0" smtClean="0">
                <a:solidFill>
                  <a:schemeClr val="bg1"/>
                </a:solidFill>
              </a:rPr>
              <a:t>/</a:t>
            </a:r>
            <a:r>
              <a:rPr lang="lt-LT" sz="1800" dirty="0" err="1" smtClean="0">
                <a:solidFill>
                  <a:schemeClr val="bg1"/>
                </a:solidFill>
              </a:rPr>
              <a:t>primary</a:t>
            </a:r>
            <a:r>
              <a:rPr lang="lt-LT" sz="1800" dirty="0" smtClean="0">
                <a:solidFill>
                  <a:schemeClr val="bg1"/>
                </a:solidFill>
              </a:rPr>
              <a:t>)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 4 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non-formal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education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schools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 In </a:t>
            </a:r>
            <a:r>
              <a:rPr lang="en-US" sz="1800" dirty="0" err="1" smtClean="0">
                <a:solidFill>
                  <a:schemeClr val="bg1"/>
                </a:solidFill>
              </a:rPr>
              <a:t>Kavoliškis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Rokiškis</a:t>
            </a:r>
            <a:r>
              <a:rPr lang="en-US" sz="1800" dirty="0" smtClean="0">
                <a:solidFill>
                  <a:schemeClr val="bg1"/>
                </a:solidFill>
              </a:rPr>
              <a:t> region there is Vocational and Education training school. The main activity of the School is vocational education and training of young people,  the students have a possibility to get secondary school education and gain a profession such as secretary, computer designing, bricklayer, builder, car mechanic, installer of electric equipment, seamstress/tailor, fitter, agricultural worker</a:t>
            </a:r>
            <a:r>
              <a:rPr lang="lt-LT" sz="1800" dirty="0" smtClean="0">
                <a:solidFill>
                  <a:schemeClr val="bg1"/>
                </a:solidFill>
              </a:rPr>
              <a:t>, </a:t>
            </a:r>
            <a:r>
              <a:rPr lang="lt-LT" sz="1800" dirty="0" err="1" smtClean="0">
                <a:solidFill>
                  <a:schemeClr val="bg1"/>
                </a:solidFill>
              </a:rPr>
              <a:t>assistant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of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social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worker</a:t>
            </a:r>
            <a:r>
              <a:rPr lang="lt-LT" sz="1800" dirty="0" smtClean="0">
                <a:solidFill>
                  <a:schemeClr val="bg1"/>
                </a:solidFill>
              </a:rPr>
              <a:t>. </a:t>
            </a:r>
            <a:r>
              <a:rPr lang="lt-LT" sz="1800" dirty="0" err="1" smtClean="0">
                <a:solidFill>
                  <a:schemeClr val="bg1"/>
                </a:solidFill>
              </a:rPr>
              <a:t>For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more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detailed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information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please</a:t>
            </a:r>
            <a:r>
              <a:rPr lang="lt-LT" sz="1800" dirty="0" smtClean="0">
                <a:solidFill>
                  <a:schemeClr val="bg1"/>
                </a:solidFill>
              </a:rPr>
              <a:t> </a:t>
            </a:r>
            <a:r>
              <a:rPr lang="lt-LT" sz="1800" dirty="0" err="1" smtClean="0">
                <a:solidFill>
                  <a:schemeClr val="bg1"/>
                </a:solidFill>
              </a:rPr>
              <a:t>click</a:t>
            </a:r>
            <a:r>
              <a:rPr lang="lt-LT" sz="1800" dirty="0">
                <a:solidFill>
                  <a:schemeClr val="bg1"/>
                </a:solidFill>
              </a:rPr>
              <a:t>: </a:t>
            </a:r>
            <a:r>
              <a:rPr lang="lt-LT" sz="1800" dirty="0">
                <a:solidFill>
                  <a:schemeClr val="bg1"/>
                </a:solidFill>
                <a:hlinkClick r:id="rId2"/>
              </a:rPr>
              <a:t>https://www.tvzum.rokiskis.lm.lt</a:t>
            </a:r>
            <a:r>
              <a:rPr lang="lt-LT" sz="1800" dirty="0" smtClean="0">
                <a:solidFill>
                  <a:schemeClr val="bg1"/>
                </a:solidFill>
                <a:hlinkClick r:id="rId2"/>
              </a:rPr>
              <a:t>/</a:t>
            </a:r>
            <a:endParaRPr lang="lt-LT" sz="18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2657</TotalTime>
  <Words>12</Words>
  <Application>Microsoft Office PowerPoint</Application>
  <PresentationFormat>Demonstracija ekrane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Education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141</cp:revision>
  <dcterms:created xsi:type="dcterms:W3CDTF">2005-04-29T11:00:01Z</dcterms:created>
  <dcterms:modified xsi:type="dcterms:W3CDTF">2020-02-06T11:38:37Z</dcterms:modified>
</cp:coreProperties>
</file>